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0"/>
    <p:restoredTop sz="94658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60685-D906-0442-A18E-ED8C846E3356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9FA2-0DF5-B34E-96C1-200E767B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31D-0F3F-9705-1D1D-BEDC1696C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6974C-1444-19FD-8B6C-E1B1B7707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E967-746B-73F0-0510-49AB24F9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80AA4E-F0BD-3943-BB69-C19F5D40DC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81268-747A-9EC0-7514-8E47F900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C851-9B8E-9244-7545-FD04EFEA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D914-0CA8-991B-1E95-4CD9B7E8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6D6DE-8478-B2C6-CEDF-D289A818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25E-39D0-8E1C-5982-DE0DBF1A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932DB7-635A-8243-A452-FAE8AD23FD60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98797-C315-3E07-9F48-73BEBBBF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834D0-C719-02DE-BEC7-2391A15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2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DAFC41-D2BA-1010-CD52-D3B97F89B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9D5D4-427A-5321-AA81-81E06022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2F76A-CA80-AC2B-8E40-4FC89001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70F67F-659D-084A-95A7-C5B68714CB0C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725D-92DF-74F6-3999-140E5FDC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C49F-F1F1-3D01-1AD0-5D8A6B65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CE05-BF51-A931-637C-F0F411B2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30D6-D6E3-4FFF-A884-F9322E1A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F7BE-8250-32EC-014E-770DBB59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FDEA2-EA60-664B-9928-69F0BE86DA9F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BA8D-F222-6C47-2430-E3EF3DA8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FF810-827F-6A2C-4E52-42DA2907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75F-7749-1961-0C22-A5860FD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1D145-CA48-753E-C831-A5EB36092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1682-B9D3-AB0B-7A75-353CE24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92D98-6EC5-954B-BA8A-060AA4D43957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E56C-0D41-7F4A-4B3E-E51840BD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AE03-FCED-39CF-79DD-0883D59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5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D5AD-C110-BE4B-21B3-603D62D2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6698-3999-6149-AACF-D3BFD90CB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FB8F-3A08-C296-B9E5-A63C61480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ACC1F-C91F-E3E8-54FE-90EFE0F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ED84FF-AC7C-0946-8D99-9D1BE4EDED6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D279-62A9-AE5B-D4E4-05631AD3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7661E-ED4E-66CD-7837-C689694A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8150-073F-8779-B776-19218087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ACD82-66C6-643E-1AFC-F134D96B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5456C-8A1F-3421-27D2-32924B1E7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5FBA-C014-1336-73A9-7B3ACBA19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4AA32-1B28-FBF2-2F27-BE9482718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A667B-ABDF-F567-5B61-BC074E47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D6747-89F2-C44B-822B-D50BF6B361C9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5181F-CBAF-9374-EA37-B2E143A7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3E00B-1015-FD18-27F2-460613A5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5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0D2B-649D-0CA9-B298-5E6D9A6D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1B28C-F576-0F2F-A11D-EC2DCE9D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0DAEC-879B-744D-8F11-9B893131FCE9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F351A-DF32-3547-9A2E-C3E0A71D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246D7-A45A-AE7B-39E4-00E46E01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27980-EDC1-2E4B-968E-2681FAFF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189D8-14F6-8840-9912-1339A84D43A6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548B-37B0-6D5D-3929-4742040C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33505-3452-5186-8834-BED9ADF4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68C0-1FF6-83FD-5C6F-B15D3FD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4CA0-A1E3-C5A3-6049-F3404DE8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38382-D28C-7966-8FE2-236CB1EB9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F4262-CCEC-5E25-7483-AB63400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E9146-B0B2-BD42-B318-D7C82EEC32A3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C000-DA3A-0EC0-108B-B4029A91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1A51C-6C4F-C879-DC0E-83FAE5BF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5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6D48-5AC8-0003-6D99-3D4DDE6E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F8102-79DB-82F0-C605-C353B8FA9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20E0D-9C46-77BC-B177-3D12380DE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2DE03-61E7-3DF1-9656-51A94D6D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D67821-11DD-5642-A721-0B9431C1CF14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0B7F-A324-33C9-98EC-41246ED7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582BE-0C23-AA23-B996-43AD4994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160693-2633-F543-B303-3B5E6EF7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D463E-438C-0E35-7912-016EA2F2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B51D3-6063-780C-5591-2BE10ACF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2E11-DCEE-678B-2239-8E0D63EF8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508" y="6381474"/>
            <a:ext cx="10942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b="0" dirty="0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7606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C83588CC-1681-ED4B-D646-F6788A5E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77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D3EA2-EE64-5A6C-98ED-11B949CCF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625" y="370334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Race Your Rovers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chemeClr val="accent2"/>
                </a:solidFill>
              </a:rPr>
              <a:t>Differential Edition</a:t>
            </a:r>
            <a:br>
              <a:rPr lang="en-US" sz="5400" dirty="0"/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8DBF7-5875-D711-E320-9117F567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145" y="6356350"/>
            <a:ext cx="10865923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90676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214C-6BE9-838D-F4E0-AEF5F411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62FF-CD40-9F50-C9F1-AF6910D0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Relay race – each member of a group drives the robot at least once.</a:t>
            </a:r>
          </a:p>
          <a:p>
            <a:r>
              <a:rPr lang="en-US" dirty="0"/>
              <a:t>Push one “Sample” at a time to the ”Collection Zone”</a:t>
            </a:r>
          </a:p>
          <a:p>
            <a:r>
              <a:rPr lang="en-US" dirty="0"/>
              <a:t>Fastest Time Wins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860C5-4D82-3B5E-78A2-56B6B883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pic>
        <p:nvPicPr>
          <p:cNvPr id="5" name="Picture 4" descr="FTC 2024-2025 Into the Deep Element ＂Sample＂ Easy Print by aonarcan |  Download free STL model | Printables.com">
            <a:extLst>
              <a:ext uri="{FF2B5EF4-FFF2-40B4-BE49-F238E27FC236}">
                <a16:creationId xmlns:a16="http://schemas.microsoft.com/office/drawing/2014/main" id="{E28D2BCB-A8A0-B0FD-3CB6-5AB7DB85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18" y="352397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92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Race Your Rovers Differential Edition 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Abraham</dc:creator>
  <cp:lastModifiedBy>Aarush Abraham</cp:lastModifiedBy>
  <cp:revision>11</cp:revision>
  <dcterms:created xsi:type="dcterms:W3CDTF">2025-07-13T21:58:26Z</dcterms:created>
  <dcterms:modified xsi:type="dcterms:W3CDTF">2026-02-11T03:57:30Z</dcterms:modified>
</cp:coreProperties>
</file>